
<file path=[Content_Types].xml><?xml version="1.0" encoding="utf-8"?>
<Types xmlns="http://schemas.openxmlformats.org/package/2006/content-types">
  <Default Extension="xml" ContentType="application/xml"/>
  <Default Extension="tiff" ContentType="image/tif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25" autoAdjust="0"/>
  </p:normalViewPr>
  <p:slideViewPr>
    <p:cSldViewPr snapToGrid="0" snapToObjects="1">
      <p:cViewPr varScale="1">
        <p:scale>
          <a:sx n="103" d="100"/>
          <a:sy n="103" d="100"/>
        </p:scale>
        <p:origin x="-5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4" Type="http://schemas.openxmlformats.org/officeDocument/2006/relationships/slide" Target="slides/slide3.xml"/><Relationship Id="rId10" Type="http://schemas.openxmlformats.org/officeDocument/2006/relationships/tableStyles" Target="tableStyles.xml"/><Relationship Id="rId5" Type="http://schemas.openxmlformats.org/officeDocument/2006/relationships/slide" Target="slides/slide4.xml"/><Relationship Id="rId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theme" Target="theme/theme1.xml"/><Relationship Id="rId3" Type="http://schemas.openxmlformats.org/officeDocument/2006/relationships/slide" Target="slides/slide2.xml"/><Relationship Id="rId6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8DDF-AC91-1A4F-897D-58DB913C60FB}" type="datetimeFigureOut">
              <a:rPr lang="en-US" smtClean="0"/>
              <a:t>5/27/11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1BD1-5B0F-EC41-AE11-19C737A1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8DDF-AC91-1A4F-897D-58DB913C60FB}" type="datetimeFigureOut">
              <a:rPr lang="en-US" smtClean="0"/>
              <a:t>5/27/11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1BD1-5B0F-EC41-AE11-19C737A1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6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8DDF-AC91-1A4F-897D-58DB913C60FB}" type="datetimeFigureOut">
              <a:rPr lang="en-US" smtClean="0"/>
              <a:t>5/27/11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1BD1-5B0F-EC41-AE11-19C737A1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8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8DDF-AC91-1A4F-897D-58DB913C60FB}" type="datetimeFigureOut">
              <a:rPr lang="en-US" smtClean="0"/>
              <a:t>5/27/11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1BD1-5B0F-EC41-AE11-19C737A1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9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8DDF-AC91-1A4F-897D-58DB913C60FB}" type="datetimeFigureOut">
              <a:rPr lang="en-US" smtClean="0"/>
              <a:t>5/27/11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1BD1-5B0F-EC41-AE11-19C737A1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9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8DDF-AC91-1A4F-897D-58DB913C60FB}" type="datetimeFigureOut">
              <a:rPr lang="en-US" smtClean="0"/>
              <a:t>5/27/11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1BD1-5B0F-EC41-AE11-19C737A1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8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8DDF-AC91-1A4F-897D-58DB913C60FB}" type="datetimeFigureOut">
              <a:rPr lang="en-US" smtClean="0"/>
              <a:t>5/27/11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1BD1-5B0F-EC41-AE11-19C737A1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9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8DDF-AC91-1A4F-897D-58DB913C60FB}" type="datetimeFigureOut">
              <a:rPr lang="en-US" smtClean="0"/>
              <a:t>5/27/11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1BD1-5B0F-EC41-AE11-19C737A1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3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8DDF-AC91-1A4F-897D-58DB913C60FB}" type="datetimeFigureOut">
              <a:rPr lang="en-US" smtClean="0"/>
              <a:t>5/27/11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1BD1-5B0F-EC41-AE11-19C737A1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5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8DDF-AC91-1A4F-897D-58DB913C60FB}" type="datetimeFigureOut">
              <a:rPr lang="en-US" smtClean="0"/>
              <a:t>5/27/11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1BD1-5B0F-EC41-AE11-19C737A1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8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8DDF-AC91-1A4F-897D-58DB913C60FB}" type="datetimeFigureOut">
              <a:rPr lang="en-US" smtClean="0"/>
              <a:t>5/27/11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1BD1-5B0F-EC41-AE11-19C737A1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18DDF-AC91-1A4F-897D-58DB913C60FB}" type="datetimeFigureOut">
              <a:rPr lang="en-US" smtClean="0"/>
              <a:t>5/27/11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01BD1-5B0F-EC41-AE11-19C737A1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3" Type="http://schemas.openxmlformats.org/officeDocument/2006/relationships/image" Target="../media/image5.tif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92495"/>
            <a:ext cx="7772400" cy="1470025"/>
          </a:xfrm>
        </p:spPr>
        <p:txBody>
          <a:bodyPr/>
          <a:lstStyle/>
          <a:p>
            <a:r>
              <a:rPr lang="en-US" dirty="0" smtClean="0"/>
              <a:t>HPS</a:t>
            </a:r>
            <a:r>
              <a:rPr lang="en-US" dirty="0"/>
              <a:t> </a:t>
            </a:r>
            <a:r>
              <a:rPr lang="en-US" dirty="0" smtClean="0"/>
              <a:t>Collaboration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66521"/>
            <a:ext cx="6400800" cy="1752600"/>
          </a:xfrm>
        </p:spPr>
        <p:txBody>
          <a:bodyPr/>
          <a:lstStyle/>
          <a:p>
            <a:r>
              <a:rPr lang="en-US" dirty="0" smtClean="0"/>
              <a:t>Jefferson Lab., May 26-27, 2011 </a:t>
            </a:r>
            <a:endParaRPr lang="en-US" dirty="0"/>
          </a:p>
        </p:txBody>
      </p:sp>
      <p:pic>
        <p:nvPicPr>
          <p:cNvPr id="4" name="Picture 3" descr="heavy_photon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4857293" cy="297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9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36"/>
            <a:ext cx="8229600" cy="6914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2029"/>
            <a:ext cx="8229600" cy="584796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24"/>
              </a:spcBef>
            </a:pPr>
            <a:r>
              <a:rPr lang="en-US" sz="2400" dirty="0" smtClean="0"/>
              <a:t>Status of the project:</a:t>
            </a:r>
          </a:p>
          <a:p>
            <a:pPr lvl="1"/>
            <a:r>
              <a:rPr lang="en-US" sz="1800" dirty="0" smtClean="0"/>
              <a:t>path to the PAC approval</a:t>
            </a:r>
          </a:p>
          <a:p>
            <a:pPr lvl="1"/>
            <a:r>
              <a:rPr lang="en-US" sz="1800" dirty="0" smtClean="0"/>
              <a:t>installation/integration in Hall-B</a:t>
            </a:r>
          </a:p>
          <a:p>
            <a:pPr lvl="1"/>
            <a:r>
              <a:rPr lang="en-US" sz="1800" dirty="0" smtClean="0"/>
              <a:t>detector design, construction &amp; funding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HPS test run:</a:t>
            </a:r>
          </a:p>
          <a:p>
            <a:pPr lvl="1"/>
            <a:r>
              <a:rPr lang="en-US" sz="1800" dirty="0" smtClean="0"/>
              <a:t>funding, schedule, manpower … </a:t>
            </a:r>
          </a:p>
          <a:p>
            <a:pPr lvl="1"/>
            <a:r>
              <a:rPr lang="en-US" sz="1800" dirty="0" smtClean="0"/>
              <a:t>details of the design and construction of apparatus</a:t>
            </a:r>
          </a:p>
          <a:p>
            <a:pPr lvl="1"/>
            <a:r>
              <a:rPr lang="en-US" sz="1800" dirty="0" smtClean="0"/>
              <a:t>options for tests</a:t>
            </a:r>
          </a:p>
          <a:p>
            <a:pPr lvl="1"/>
            <a:r>
              <a:rPr lang="en-US" sz="1800" dirty="0" smtClean="0"/>
              <a:t>software development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Start the HPS collaboration:</a:t>
            </a:r>
          </a:p>
          <a:p>
            <a:pPr lvl="1"/>
            <a:r>
              <a:rPr lang="en-US" sz="1800" dirty="0" smtClean="0"/>
              <a:t>Long way to go, a lot needs to be done, multi M$ setup must be designed, constructed, tested, and maintained over several years  </a:t>
            </a:r>
          </a:p>
          <a:p>
            <a:pPr lvl="1"/>
            <a:r>
              <a:rPr lang="en-US" sz="1800" dirty="0" smtClean="0"/>
              <a:t>58 people signed-off the proposal, 37 people registered for the collaboration meeting; will need an organization with set of rules that will allow everyone to contribute and take his/her fare share in this endeavor </a:t>
            </a:r>
          </a:p>
          <a:p>
            <a:pPr>
              <a:spcBef>
                <a:spcPts val="2232"/>
              </a:spcBef>
              <a:buFont typeface="Wingdings" charset="2"/>
              <a:buChar char="²"/>
            </a:pPr>
            <a:r>
              <a:rPr lang="en-US" sz="1800" dirty="0" smtClean="0"/>
              <a:t>Status of Dark matter/Dark photon searches</a:t>
            </a:r>
          </a:p>
          <a:p>
            <a:pPr>
              <a:spcBef>
                <a:spcPts val="432"/>
              </a:spcBef>
              <a:buFont typeface="Wingdings" charset="2"/>
              <a:buChar char="²"/>
            </a:pPr>
            <a:r>
              <a:rPr lang="en-US" sz="1800" dirty="0" smtClean="0"/>
              <a:t>Other physics opportunities with HPS</a:t>
            </a:r>
          </a:p>
        </p:txBody>
      </p:sp>
    </p:spTree>
    <p:extLst>
      <p:ext uri="{BB962C8B-B14F-4D97-AF65-F5344CB8AC3E}">
        <p14:creationId xmlns:p14="http://schemas.microsoft.com/office/powerpoint/2010/main" val="1164845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01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Agenda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48123" y="1002188"/>
            <a:ext cx="4040188" cy="568448"/>
          </a:xfrm>
        </p:spPr>
        <p:txBody>
          <a:bodyPr/>
          <a:lstStyle/>
          <a:p>
            <a:r>
              <a:rPr lang="en-US" b="0" dirty="0" smtClean="0"/>
              <a:t>Thursday, May 26</a:t>
            </a:r>
            <a:endParaRPr lang="en-US" b="0" dirty="0"/>
          </a:p>
        </p:txBody>
      </p:sp>
      <p:pic>
        <p:nvPicPr>
          <p:cNvPr id="9" name="Content Placeholder 8" descr="HPS collaboration meeting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7" t="30530" r="12967" b="22262"/>
          <a:stretch/>
        </p:blipFill>
        <p:spPr>
          <a:xfrm>
            <a:off x="83220" y="1643888"/>
            <a:ext cx="4523237" cy="3753485"/>
          </a:xfrm>
          <a:ln>
            <a:solidFill>
              <a:srgbClr val="800000"/>
            </a:solidFill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925510" y="895961"/>
            <a:ext cx="4041775" cy="639762"/>
          </a:xfrm>
        </p:spPr>
        <p:txBody>
          <a:bodyPr/>
          <a:lstStyle/>
          <a:p>
            <a:r>
              <a:rPr lang="en-US" b="0" dirty="0" smtClean="0"/>
              <a:t>Friday, May 27</a:t>
            </a:r>
            <a:endParaRPr lang="en-US" b="0" dirty="0"/>
          </a:p>
        </p:txBody>
      </p:sp>
      <p:pic>
        <p:nvPicPr>
          <p:cNvPr id="12" name="Picture 11" descr="HPS collaboration meetin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t="9245" r="12930" b="45356"/>
          <a:stretch/>
        </p:blipFill>
        <p:spPr>
          <a:xfrm>
            <a:off x="4611982" y="1640398"/>
            <a:ext cx="4516483" cy="3609735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37759" y="5810294"/>
            <a:ext cx="4043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Social dinner at 6:30pm </a:t>
            </a:r>
            <a:endParaRPr lang="en-US" sz="1600" i="1" dirty="0"/>
          </a:p>
          <a:p>
            <a:r>
              <a:rPr lang="en-US" sz="1600" i="1" dirty="0" smtClean="0"/>
              <a:t>Bonefish Grill</a:t>
            </a:r>
          </a:p>
          <a:p>
            <a:r>
              <a:rPr lang="en-US" sz="1600" i="1" dirty="0"/>
              <a:t>340 Oyster Point Road</a:t>
            </a:r>
            <a:r>
              <a:rPr lang="en-US" sz="1600" i="1" dirty="0" smtClean="0"/>
              <a:t> </a:t>
            </a:r>
            <a:endParaRPr lang="en-US" sz="16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822781" y="5822208"/>
            <a:ext cx="41445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Talks will be posted on the web. </a:t>
            </a:r>
          </a:p>
          <a:p>
            <a:r>
              <a:rPr lang="en-US" sz="1600" dirty="0" smtClean="0"/>
              <a:t>Please, send me your slides.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7364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129515"/>
          </a:xfrm>
        </p:spPr>
        <p:txBody>
          <a:bodyPr>
            <a:normAutofit/>
          </a:bodyPr>
          <a:lstStyle/>
          <a:p>
            <a:r>
              <a:rPr lang="en-US" dirty="0" smtClean="0"/>
              <a:t>Next meeting</a:t>
            </a:r>
            <a:br>
              <a:rPr lang="en-US" dirty="0" smtClean="0"/>
            </a:br>
            <a:r>
              <a:rPr lang="en-US" dirty="0" smtClean="0"/>
              <a:t>JLAB, September 29-30</a:t>
            </a:r>
            <a:br>
              <a:rPr lang="en-US" dirty="0" smtClean="0"/>
            </a:br>
            <a:r>
              <a:rPr lang="en-US" dirty="0" smtClean="0"/>
              <a:t>or October 6-7</a:t>
            </a:r>
            <a:endParaRPr lang="en-US" dirty="0"/>
          </a:p>
        </p:txBody>
      </p:sp>
      <p:pic>
        <p:nvPicPr>
          <p:cNvPr id="7" name="Content Placeholder 6" descr="September-calendar.tiff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" b="359"/>
          <a:stretch/>
        </p:blipFill>
        <p:spPr>
          <a:xfrm>
            <a:off x="-36992" y="2581732"/>
            <a:ext cx="4809998" cy="3638777"/>
          </a:xfrm>
        </p:spPr>
      </p:pic>
      <p:pic>
        <p:nvPicPr>
          <p:cNvPr id="8" name="Picture 7" descr="October-calenda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48" y="2568200"/>
            <a:ext cx="4437126" cy="365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49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185</Words>
  <Application>Microsoft Macintosh PowerPoint</Application>
  <PresentationFormat>On-screen Show (4:3)</PresentationFormat>
  <Paragraphs>26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HPS Collaboration meeting</vt:lpstr>
      <vt:lpstr>Goals</vt:lpstr>
      <vt:lpstr>Agenda</vt:lpstr>
      <vt:lpstr>Next meeting JLAB, September 29-30 or October 6-7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HPS Collaboration meeting</dc:title>
  <dc:creator>Stepan Stepanyan</dc:creator>
  <cp:lastModifiedBy>Stepan Stepanyan</cp:lastModifiedBy>
  <cp:revision>14</cp:revision>
  <dcterms:created xsi:type="dcterms:W3CDTF">2011-05-23T15:15:13Z</dcterms:created>
  <dcterms:modified xsi:type="dcterms:W3CDTF">2011-05-27T13:12:29Z</dcterms:modified>
</cp:coreProperties>
</file>